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맑은 고딕" panose="020B0503020000020004" pitchFamily="50" charset="-127"/>
      <p:regular r:id="rId14"/>
      <p:bold r:id="rId15"/>
    </p:embeddedFont>
    <p:embeddedFont>
      <p:font typeface="배달의민족 주아" panose="02020603020101020101" pitchFamily="18" charset="-127"/>
      <p:regular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84DE5F-EC4C-43FD-B995-A8F05E514F96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0B462-9532-4AAB-840C-E62B2D766A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370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A0B462-9532-4AAB-840C-E62B2D766A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0972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618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6867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855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0897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153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99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552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71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386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747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021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F3751-B1B0-419F-94B5-36D38A52C50E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8AF86-6160-457E-B289-DB7C4C76BD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750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시간의 마녀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/>
            </a:r>
            <a:b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&lt;Witch of Time&gt;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제안서 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</a:p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게임의 컨셉과 플레이 방법을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제안하여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만들고자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하는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게임을 이해할 수 있도록 한다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5" t="24576" r="78967" b="63659"/>
          <a:stretch/>
        </p:blipFill>
        <p:spPr>
          <a:xfrm>
            <a:off x="180253" y="4530467"/>
            <a:ext cx="532800" cy="54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53" y="5302732"/>
            <a:ext cx="540000" cy="5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53" y="6074997"/>
            <a:ext cx="540000" cy="54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9852" y="4615801"/>
            <a:ext cx="1308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임 건 호</a:t>
            </a:r>
            <a:endParaRPr lang="en-US" altLang="ko-KR" sz="24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69852" y="5341899"/>
            <a:ext cx="2407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010-5285-2385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69853" y="6114164"/>
            <a:ext cx="2548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rjsgh2119@gmail.com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7394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타 게임과의 </a:t>
            </a:r>
            <a:r>
              <a:rPr lang="ko-KR" altLang="en-US" dirty="0"/>
              <a:t>비교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194692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/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게임 모드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플레이와 멀티 플레이 구현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모드와 플레이 모드 구현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/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접근성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쉬운 맵 에디터를 이용하여 간단한 제작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/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시간을 활용한 퍼즐 요소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시간이라는 요소를 활용하여 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재미있는 퍼즐을 구현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/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 가능한 </a:t>
                      </a:r>
                      <a:endParaRPr lang="en-US" altLang="ko-KR" sz="2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많은 오브젝트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간의 다양한 상호작용을 통하여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다채로운 게임 플레이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219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9.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0627399"/>
              </p:ext>
            </p:extLst>
          </p:nvPr>
        </p:nvGraphicFramePr>
        <p:xfrm>
          <a:off x="696000" y="1338897"/>
          <a:ext cx="10657800" cy="431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Unreal Engine4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로 제작한 시간의 마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녀 인 게임 장면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80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 차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컨셉 제시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1" indent="0">
              <a:buNone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1)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메이커 모드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2">
              <a:buFontTx/>
              <a:buChar char="-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배치 모드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2">
              <a:buFontTx/>
              <a:buChar char="-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모드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1" indent="0">
              <a:buNone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2)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 모드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 게임과의 비교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참고문헌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4930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5901508" y="1423947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컨셉 제시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36991" y="4979671"/>
            <a:ext cx="3048087" cy="120132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장르</a:t>
            </a:r>
            <a:r>
              <a:rPr lang="en-US" altLang="ko-KR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:  </a:t>
            </a:r>
            <a:r>
              <a:rPr lang="ko-KR" altLang="en-US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샌드박스 </a:t>
            </a:r>
            <a:r>
              <a:rPr lang="ko-KR" altLang="en-US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플랫포머</a:t>
            </a:r>
            <a:r>
              <a:rPr lang="en-US" altLang="ko-KR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ko-KR" altLang="en-US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플랫폼 </a:t>
            </a:r>
            <a:r>
              <a:rPr lang="en-US" altLang="ko-KR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:  PC</a:t>
            </a:r>
            <a:endParaRPr lang="en-US" altLang="ko-KR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ko-KR" altLang="en-US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시점</a:t>
            </a:r>
            <a:r>
              <a:rPr lang="en-US" altLang="ko-KR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:  1</a:t>
            </a:r>
            <a:r>
              <a:rPr lang="ko-KR" altLang="en-US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인칭</a:t>
            </a:r>
            <a:r>
              <a:rPr lang="en-US" altLang="ko-KR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3</a:t>
            </a:r>
            <a:r>
              <a:rPr lang="ko-KR" altLang="en-US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인칭</a:t>
            </a:r>
            <a:endParaRPr lang="en-US" altLang="ko-KR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659923" y="4979671"/>
            <a:ext cx="6327288" cy="120132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altLang="ko-KR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마인크래프트</a:t>
            </a:r>
            <a:r>
              <a:rPr lang="en-US" altLang="ko-KR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r>
              <a:rPr lang="ko-KR" altLang="en-US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와 같이 블록으로 다른 플레이어들과 맵을 만들 수 있으며</a:t>
            </a:r>
            <a:r>
              <a:rPr lang="en-US" altLang="ko-KR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</a:p>
          <a:p>
            <a:pPr>
              <a:defRPr/>
            </a:pPr>
            <a:r>
              <a:rPr lang="ko-KR" altLang="en-US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그렇게 만든 맵에서 캐릭터를 움직여 즐길 수 있는 게임</a:t>
            </a:r>
            <a:endParaRPr lang="en-US" altLang="ko-KR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042138" y="4377684"/>
            <a:ext cx="2574853" cy="35191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그림</a:t>
            </a:r>
            <a:r>
              <a:rPr lang="en-US" altLang="ko-KR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1&gt; </a:t>
            </a:r>
            <a:r>
              <a:rPr lang="ko-KR" altLang="en-US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시간의 마녀</a:t>
            </a:r>
            <a:r>
              <a:rPr lang="en-US" altLang="ko-KR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_</a:t>
            </a:r>
            <a:r>
              <a:rPr lang="ko-KR" altLang="en-US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배치 모드</a:t>
            </a:r>
            <a:endParaRPr lang="ko-KR" altLang="en-US" sz="16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238392" y="4377684"/>
            <a:ext cx="2748819" cy="35191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그림</a:t>
            </a:r>
            <a:r>
              <a:rPr lang="en-US" altLang="ko-KR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2&gt; </a:t>
            </a:r>
            <a:r>
              <a:rPr lang="ko-KR" altLang="en-US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시간의 마녀</a:t>
            </a:r>
            <a:r>
              <a:rPr lang="en-US" altLang="ko-KR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_</a:t>
            </a:r>
            <a:r>
              <a:rPr lang="ko-KR" altLang="en-US" sz="16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 모드</a:t>
            </a:r>
            <a:endParaRPr lang="ko-KR" altLang="en-US" sz="16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991" y="1737362"/>
            <a:ext cx="4480000" cy="25200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211" y="1763062"/>
            <a:ext cx="44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2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14"/>
          <p:cNvGraphicFramePr>
            <a:graphicFrameLocks noGrp="1"/>
          </p:cNvGraphicFramePr>
          <p:nvPr>
            <p:extLst/>
          </p:nvPr>
        </p:nvGraphicFramePr>
        <p:xfrm>
          <a:off x="684995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684995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이동과 점프가 주가 되는 플랫포머 게임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몬스터와의 전투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800" b="0" dirty="0" err="1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</a:t>
                      </a:r>
                      <a:r>
                        <a:rPr lang="ko-KR" altLang="en-US" sz="18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활용한 퍼즐 해결 요소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스토리에 따른 게임의 진행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30" y="2394385"/>
            <a:ext cx="5166902" cy="2880000"/>
          </a:xfrm>
          <a:prstGeom prst="rect">
            <a:avLst/>
          </a:prstGeom>
        </p:spPr>
      </p:pic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 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1113693" y="8891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buAutoNum type="arabicParenR"/>
            </a:pPr>
            <a:r>
              <a:rPr lang="ko-KR" altLang="en-US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메이커 모드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배치 모드</a:t>
            </a:r>
            <a:endParaRPr lang="en-US" altLang="ko-KR" sz="28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426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/>
          </p:nvPr>
        </p:nvGraphicFramePr>
        <p:xfrm>
          <a:off x="6847196" y="1213657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2044931"/>
          <a:ext cx="4334436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모드와 플레이 모드로 구분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모드에서 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baseline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식 맵 에디터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간단한 제작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 협동 제작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모드는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모드에서 메이커 모드로 제작한 </a:t>
                      </a:r>
                      <a:r>
                        <a:rPr lang="ko-KR" altLang="en-US" sz="18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플레이어와의 다양한 게임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모드는 싱글 플레이와 같은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57" y="2236124"/>
            <a:ext cx="507748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671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/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/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/>
          </p:nvPr>
        </p:nvGraphicFramePr>
        <p:xfrm>
          <a:off x="3697514" y="4942346"/>
          <a:ext cx="2156209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20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프리웨어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 툴인 </a:t>
                      </a:r>
                      <a:r>
                        <a:rPr lang="en-US" altLang="ko-KR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Vroid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다양한 캐릭터 사용 가능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7290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6846498" y="1085359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3551453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물체의 </a:t>
                      </a: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15" y="2127376"/>
            <a:ext cx="4994972" cy="277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4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3784" t="10926" r="34758" b="38255"/>
          <a:stretch/>
        </p:blipFill>
        <p:spPr>
          <a:xfrm>
            <a:off x="1347392" y="1186336"/>
            <a:ext cx="3888355" cy="2160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6847196" y="1041959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새싹으로 만든다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/>
          <a:srcRect l="14763" t="11305" r="34761" b="38500"/>
          <a:stretch/>
        </p:blipFill>
        <p:spPr>
          <a:xfrm>
            <a:off x="1347392" y="3745562"/>
            <a:ext cx="3861487" cy="2160000"/>
          </a:xfrm>
          <a:prstGeom prst="rect">
            <a:avLst/>
          </a:prstGeom>
        </p:spPr>
      </p:pic>
      <p:sp>
        <p:nvSpPr>
          <p:cNvPr id="6" name="아래로 구부러진 화살표 5"/>
          <p:cNvSpPr/>
          <p:nvPr/>
        </p:nvSpPr>
        <p:spPr>
          <a:xfrm rot="5400000">
            <a:off x="3570464" y="3314347"/>
            <a:ext cx="704850" cy="479811"/>
          </a:xfrm>
          <a:prstGeom prst="curved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아래로 구부러진 화살표 12"/>
          <p:cNvSpPr/>
          <p:nvPr/>
        </p:nvSpPr>
        <p:spPr>
          <a:xfrm rot="16200000">
            <a:off x="2444497" y="3314347"/>
            <a:ext cx="704850" cy="479811"/>
          </a:xfrm>
          <a:prstGeom prst="curved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77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/>
          <p:cNvGraphicFramePr>
            <a:graphicFrameLocks noGrp="1"/>
          </p:cNvGraphicFramePr>
          <p:nvPr>
            <p:extLst/>
          </p:nvPr>
        </p:nvGraphicFramePr>
        <p:xfrm>
          <a:off x="1132935" y="1342596"/>
          <a:ext cx="10175790" cy="9227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579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9227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타입의 블록을 사용해서 플레이어가 게임 컨텐츠를 만드는 샌드박스 형식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만든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 싱글 플레이와는 다른 색다른 게임플레이를 즐길 수 있다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</a:t>
            </a:r>
            <a:r>
              <a:rPr lang="ko-KR" altLang="en-US" smtClean="0"/>
              <a:t>게임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84916" y="2728464"/>
            <a:ext cx="10023" cy="325216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1132935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일반적으로 지형지물을 구성하며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한 블록의 기준이  되는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10x10x10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크기를 가지는 정적인 블록 타입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벽돌이나 땅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블록이 적용된 블록은 플레이 모드에서 해당 커맨드가 동작하며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내에 형태는 없는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커맨드 초기화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생성 지연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시작 위치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1132935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Non-Player Character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소환할 수 있고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  다른 크기를 가진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주민이나 몬스터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동물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 상호작용할 수 있고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다른 크기를    가진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얼음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208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597</Words>
  <Application>Microsoft Office PowerPoint</Application>
  <PresentationFormat>와이드스크린</PresentationFormat>
  <Paragraphs>150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배달의민족 주아</vt:lpstr>
      <vt:lpstr>Office 테마</vt:lpstr>
      <vt:lpstr>시간의 마녀 &lt;Witch of Time&gt;</vt:lpstr>
      <vt:lpstr>목 차</vt:lpstr>
      <vt:lpstr>1. 컨셉 제시</vt:lpstr>
      <vt:lpstr>2. 게임 소개 </vt:lpstr>
      <vt:lpstr>2. 게임 소개</vt:lpstr>
      <vt:lpstr>3. 게임 방법</vt:lpstr>
      <vt:lpstr>3. 게임 방법</vt:lpstr>
      <vt:lpstr>3. 게임 방법</vt:lpstr>
      <vt:lpstr>3. 게임 방법</vt:lpstr>
      <vt:lpstr>7. 타 게임과의 비교</vt:lpstr>
      <vt:lpstr>9.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시간의 마녀 &lt;Witch of Time&gt;</dc:title>
  <dc:creator>User</dc:creator>
  <cp:lastModifiedBy>User</cp:lastModifiedBy>
  <cp:revision>32</cp:revision>
  <dcterms:created xsi:type="dcterms:W3CDTF">2021-09-10T07:29:32Z</dcterms:created>
  <dcterms:modified xsi:type="dcterms:W3CDTF">2021-09-10T09:48:59Z</dcterms:modified>
</cp:coreProperties>
</file>

<file path=docProps/thumbnail.jpeg>
</file>